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8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7"/>
  </p:normalViewPr>
  <p:slideViewPr>
    <p:cSldViewPr snapToGrid="0" snapToObjects="1">
      <p:cViewPr>
        <p:scale>
          <a:sx n="98" d="100"/>
          <a:sy n="98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Mr. Baseman and SVAI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(matrix metalloproteinases), Proliferation (STAT2), DNA repair (ATM), development (Notch), hypoxia (HIF1A)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drug, synthetic lethality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 DEGs at 1.5 fold-change, 0.1 FDR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FGFR1 growth factor,  CDK4 cell cycle, MSH2 mismatch repair (immunotherapy), MAPK8 (ERK) signal transduction, E2F2 cell cycle, MS, 0.05 ~1000 total, 0.01 232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662608" y="1192696"/>
            <a:ext cx="11288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From Whole Genome Sequencing toward precision medicine: A preliminary case study with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577384" y="2943108"/>
            <a:ext cx="242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Wanlin</a:t>
            </a:r>
            <a:r>
              <a:rPr lang="en-US" sz="2000" dirty="0"/>
              <a:t> Zheng</a:t>
            </a:r>
          </a:p>
          <a:p>
            <a:r>
              <a:rPr lang="en-US" sz="2000" dirty="0"/>
              <a:t>Josh Bloomstein</a:t>
            </a:r>
          </a:p>
          <a:p>
            <a:r>
              <a:rPr lang="en-US" sz="2000" dirty="0"/>
              <a:t>Eric Danziger</a:t>
            </a:r>
          </a:p>
          <a:p>
            <a:r>
              <a:rPr lang="en-US" sz="2000" dirty="0"/>
              <a:t>Stephanie </a:t>
            </a:r>
            <a:r>
              <a:rPr lang="en-US" sz="2000" dirty="0" err="1"/>
              <a:t>Kinnunen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13" y="2496380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72" y="3022421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043998" y="4569584"/>
            <a:ext cx="349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Team: HIF1a is not an oncogene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3BB6-2563-6941-8BD0-65E55BC81964}"/>
              </a:ext>
            </a:extLst>
          </p:cNvPr>
          <p:cNvSpPr txBox="1"/>
          <p:nvPr/>
        </p:nvSpPr>
        <p:spPr>
          <a:xfrm>
            <a:off x="4365496" y="5386017"/>
            <a:ext cx="2848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SVAI P1RCC May 20, 2018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2" y="1620354"/>
            <a:ext cx="791679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068684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age1image3791696">
            <a:extLst>
              <a:ext uri="{FF2B5EF4-FFF2-40B4-BE49-F238E27FC236}">
                <a16:creationId xmlns:a16="http://schemas.microsoft.com/office/drawing/2014/main" id="{2D168CB8-E87E-9C4E-A36D-9BF199F6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19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01C7E-FFC2-534E-8277-4B6B29504254}"/>
              </a:ext>
            </a:extLst>
          </p:cNvPr>
          <p:cNvSpPr txBox="1"/>
          <p:nvPr/>
        </p:nvSpPr>
        <p:spPr>
          <a:xfrm>
            <a:off x="8831657" y="2216461"/>
            <a:ext cx="309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protein upstream of constitutively activating mutation is not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signaling may allow cancer cells to escape targeted therapies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ERK and </a:t>
            </a:r>
            <a:r>
              <a:rPr lang="en-US" dirty="0" err="1"/>
              <a:t>Akt</a:t>
            </a:r>
            <a:r>
              <a:rPr lang="en-US" dirty="0"/>
              <a:t> inhibitors in trials</a:t>
            </a:r>
          </a:p>
        </p:txBody>
      </p: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07" y="2036417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312988" y="667627"/>
            <a:ext cx="1173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 assays for narrow range of mutations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277929" y="2198515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967140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0"/>
            <a:ext cx="8772939" cy="6162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833550" y="1202446"/>
            <a:ext cx="3265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TCGA KIRP RNA-</a:t>
            </a:r>
            <a:r>
              <a:rPr lang="en-US" sz="2400" dirty="0" err="1"/>
              <a:t>Seq</a:t>
            </a:r>
            <a:r>
              <a:rPr lang="en-US" sz="2400" dirty="0"/>
              <a:t> to evaluate signatures related to clinical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C78D-3F67-1E4F-A0C5-E930FDA4713B}"/>
              </a:ext>
            </a:extLst>
          </p:cNvPr>
          <p:cNvSpPr txBox="1"/>
          <p:nvPr/>
        </p:nvSpPr>
        <p:spPr>
          <a:xfrm>
            <a:off x="9448799" y="616226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 + 1, gene z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63E81-38BE-0744-A382-3B869AA7C26E}"/>
              </a:ext>
            </a:extLst>
          </p:cNvPr>
          <p:cNvSpPr txBox="1"/>
          <p:nvPr/>
        </p:nvSpPr>
        <p:spPr>
          <a:xfrm>
            <a:off x="9276521" y="32365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BB0D-1D7D-034E-8607-9F071378EFBE}"/>
              </a:ext>
            </a:extLst>
          </p:cNvPr>
          <p:cNvSpPr txBox="1"/>
          <p:nvPr/>
        </p:nvSpPr>
        <p:spPr>
          <a:xfrm>
            <a:off x="4081050" y="6327049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160105" y="397277"/>
            <a:ext cx="808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RNA-</a:t>
            </a:r>
            <a:r>
              <a:rPr lang="en-US" sz="2400" dirty="0" err="1"/>
              <a:t>Seq</a:t>
            </a:r>
            <a:r>
              <a:rPr lang="en-US" sz="2400" dirty="0"/>
              <a:t> (all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9CC2-24EA-9449-BC22-125240C073DA}"/>
              </a:ext>
            </a:extLst>
          </p:cNvPr>
          <p:cNvSpPr txBox="1"/>
          <p:nvPr/>
        </p:nvSpPr>
        <p:spPr>
          <a:xfrm>
            <a:off x="2160105" y="995929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832E-F298-0A47-BC92-5ED175C95864}"/>
              </a:ext>
            </a:extLst>
          </p:cNvPr>
          <p:cNvSpPr txBox="1"/>
          <p:nvPr/>
        </p:nvSpPr>
        <p:spPr>
          <a:xfrm>
            <a:off x="7900158" y="949762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stage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196471" y="125895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B4974-3BDD-BB4C-BA52-0D69821ABF90}"/>
              </a:ext>
            </a:extLst>
          </p:cNvPr>
          <p:cNvSpPr txBox="1"/>
          <p:nvPr/>
        </p:nvSpPr>
        <p:spPr>
          <a:xfrm>
            <a:off x="8196471" y="3190461"/>
            <a:ext cx="3975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HER2+ breast cancer treated relatively effectively Herceptin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Extended to HER2+ gastric cancer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3395073" y="212034"/>
            <a:ext cx="455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29F0B-6E83-DE4A-A010-8F284DB9B759}"/>
              </a:ext>
            </a:extLst>
          </p:cNvPr>
          <p:cNvSpPr txBox="1"/>
          <p:nvPr/>
        </p:nvSpPr>
        <p:spPr>
          <a:xfrm>
            <a:off x="1590262" y="1612723"/>
            <a:ext cx="856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TCGA  gene expression values based our patient mutation list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6623E4D-A225-014B-9821-13EE09669F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955532"/>
              </p:ext>
            </p:extLst>
          </p:nvPr>
        </p:nvGraphicFramePr>
        <p:xfrm>
          <a:off x="3112575" y="2274748"/>
          <a:ext cx="5038647" cy="4344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4" imgW="2489200" imgH="2146300" progId="Excel.Sheet.12">
                  <p:embed/>
                </p:oleObj>
              </mc:Choice>
              <mc:Fallback>
                <p:oleObj name="Worksheet" r:id="rId4" imgW="24892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12575" y="2274748"/>
                        <a:ext cx="5038647" cy="4344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2BAE2-CE1A-8E4F-80BE-5E074B18B6BA}"/>
              </a:ext>
            </a:extLst>
          </p:cNvPr>
          <p:cNvSpPr txBox="1"/>
          <p:nvPr/>
        </p:nvSpPr>
        <p:spPr>
          <a:xfrm>
            <a:off x="4558748" y="47707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A4D-C5B6-774C-B022-A30BBD297424}"/>
              </a:ext>
            </a:extLst>
          </p:cNvPr>
          <p:cNvSpPr txBox="1"/>
          <p:nvPr/>
        </p:nvSpPr>
        <p:spPr>
          <a:xfrm>
            <a:off x="549709" y="1919859"/>
            <a:ext cx="11320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can potentially reveal actionable mutational signatures not identified by targeted (small panel)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Eg.</a:t>
            </a:r>
            <a:r>
              <a:rPr lang="en-US" sz="2400" dirty="0"/>
              <a:t> EGFR pathway, potential Cetuximab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Individual’s mutation burden can differ vastly from TCGA population, complicating clinical trials/standard of care model of treatment for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genome sequencing and RNA-</a:t>
            </a:r>
            <a:r>
              <a:rPr lang="en-US" sz="2400" dirty="0" err="1"/>
              <a:t>seq</a:t>
            </a:r>
            <a:r>
              <a:rPr lang="en-US" sz="2400" dirty="0"/>
              <a:t> may offer potential for identification and validation of therapeutic targets</a:t>
            </a:r>
          </a:p>
        </p:txBody>
      </p:sp>
    </p:spTree>
    <p:extLst>
      <p:ext uri="{BB962C8B-B14F-4D97-AF65-F5344CB8AC3E}">
        <p14:creationId xmlns:p14="http://schemas.microsoft.com/office/powerpoint/2010/main" val="147073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457</Words>
  <Application>Microsoft Macintosh PowerPoint</Application>
  <PresentationFormat>Widescreen</PresentationFormat>
  <Paragraphs>67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19</cp:revision>
  <cp:lastPrinted>2018-05-20T21:41:49Z</cp:lastPrinted>
  <dcterms:created xsi:type="dcterms:W3CDTF">2018-05-20T20:02:33Z</dcterms:created>
  <dcterms:modified xsi:type="dcterms:W3CDTF">2018-05-20T22:59:57Z</dcterms:modified>
</cp:coreProperties>
</file>